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B85E3F-E0DD-47E7-8474-9B4438327F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46AFFA-8DDB-4E77-8834-0CB1D0ED0F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D326C7-BC92-408F-9575-8DC851AC25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2B051B-8FF4-4410-AF69-1790360F4FD2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C549F6-52BB-4BF2-9D3A-6519C089C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B2346E-4290-4E06-A050-D5080AB341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655C23-B13D-4D2B-9826-611D81A9D0F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35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C2FE4-0E64-49A4-ACAA-9B11A0A0A3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1BF13D-5CB4-44B6-8A73-D2BAF42FB35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297A48-4034-47F9-8F02-315276E063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9B6083-CF10-4061-972B-F142C4FBC0A4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694A23-EB1F-45EF-87B5-985DB3C5EB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D85FF3-571D-4D27-9E20-74D6C5991D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D7D037-9AB2-4664-9604-58DDB08DEE9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65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72F27C-9F41-4AE8-B712-BCE40EDAC11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01065C-2141-498A-8159-C44A948B769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ABAE7F-9BE1-4F46-A246-51B36A0705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E9364C-603A-4889-8E0C-9F30B694A249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B6FDC0-7F32-4D9C-8A06-94C0578EEF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C58D7-1BA0-4E80-91B6-C8026D3608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D9B16-FF8D-4EC4-BD44-FCAF1F13488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23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9757C-A95D-4DCB-8E9C-F8EA2C3F4D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3A1DF5-3734-4589-B6B2-0340653D6A1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3444DD-6A82-40E4-B28C-1E66F4EC6B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CA4377-2B61-4C21-BC1C-3E7B9A70635D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775D5F-A3C3-404A-958C-027C370128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D0F9F3-34F6-49AB-B43E-2F480CF5F6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51D54-27FB-46E4-8E9C-5D45F518F4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6085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429ED-AAC8-4EC4-A387-3D0AF4296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35EA17-A134-4C5A-B121-4D707B0FA5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1B9EB-36AD-451A-A62B-EE982FCC59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E0BE5B-3595-4B3F-97FD-DE32883F4C64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907686-2384-44D6-B811-0640C1DAA4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BE75C7-6703-4C31-B7D2-FC33ACBB14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295F07-9C0C-45DC-9A3D-9F22F73704A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96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CC9CD-3FC7-4B87-A0D1-B9BCF561FB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15A57E-A3FB-4925-869B-2BF25667EF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7A9021-43C1-4AA7-B28A-1B4232E345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F6697E-ECFC-4693-963C-DAD7323392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32A729-74DB-4436-83B5-F6725A5B95A1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EB9483-579A-408A-803E-AA27029910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2D88C0-AC4D-4345-AB36-1AD5981A64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2C7565-EE72-478D-A244-D6891C9DC34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60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67B41-C16E-4926-8580-2EDBF39D91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447FF9-4EAD-4BAB-A797-7B244C45D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0C8D45-A7DA-448A-945A-8A4A398E5D8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71FF9C-7409-460A-85EA-A744DEAA078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DB9101-4C44-4F65-A309-62F463B275F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B26CBC-4B5C-4B02-A63B-D78AF97C5E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A690E-F139-4F95-B81C-20C5DE9940E3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984F3B-3726-4F36-B869-30DF803CC0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22CF8A-392B-4FE6-A88A-C192F0D071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A744E6-2863-499D-8BCC-41A27282059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E09FB-1FCA-4E79-A1BC-104CD58C3E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2CF93C-68F5-4AE2-8FE5-5D1748EC40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E7C1D8-2A26-405A-9CA4-CE62980066EA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A9E502-0C27-49A6-B321-4503D18010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6A8382-5B1D-49F2-B927-3152647D49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81CED-C8B6-4EDC-BD57-B40715AC2C0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2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56C71E-1D98-41EA-899E-EF3235D9E8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0ACF34-99DF-4672-A100-4E3A1266AFFB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B4C335-2BD7-4622-90BD-76E0160D72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FF0272-B2BC-4E99-A3AB-451654DA1B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B5BA15-78C5-4378-9064-0198B686CB4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81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75055-F5EB-4310-BC59-C95DC7313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268BF-AABD-481A-9CC2-DEE4BCE9C4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993C45-7E35-440D-A822-F73932128E7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909109-D8B3-4FA3-B172-5CFBFC5604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6E5DCD-D438-47E5-8258-17ACFBA0007C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EA8E27-A562-48D1-A789-94EEABA82F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BE9EE2-428D-4C2F-B6CE-2A397986E0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AEC1D-80A8-4B1A-AF8A-B2BE14D8CF0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05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279E5-BCBB-4C93-A39C-8FDC2B588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070474A-FDB9-4B7A-8760-BA0B2526450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5FC939-A496-4EF9-8B7E-283F05F9021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C039E5-CFF0-4187-B8DB-AFFFC2DA31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41E05-5BC6-4898-9728-777BA574581C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2638DA-3B0C-4725-A0D8-D27394516D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5E76-9BC6-4536-8C34-188993AA14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4ECED8-F95C-4481-8544-48F95BDDE2C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2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1B1AF7-B290-4F13-B8FF-6211E941F0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841A41-C9FF-4C73-A9D6-98EC5CBB34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B9225D-4B88-446E-BD24-610FA6AE939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9A0696A-B352-4AF5-96FB-A9B40318A688}" type="datetime1">
              <a:rPr lang="it-IT"/>
              <a:pPr lvl="0"/>
              <a:t>16/04/2025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025D4D-F1FB-49A1-82C1-00A8DE352D5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B85552-389D-44AE-B927-01DB04D7391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C7C896C-C9BD-4CB7-8B90-B4260D7CEC35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3D0D495-14ED-43DD-9E80-5A7161F9FE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2515" y="645950"/>
            <a:ext cx="10097947" cy="5293452"/>
          </a:xfrm>
          <a:solidFill>
            <a:srgbClr val="CCECFF"/>
          </a:solidFill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endParaRPr lang="it-IT" sz="1300" b="1"/>
          </a:p>
          <a:p>
            <a:pPr marL="0" lvl="0" indent="0" algn="r">
              <a:lnSpc>
                <a:spcPct val="150000"/>
              </a:lnSpc>
              <a:buNone/>
            </a:pPr>
            <a:r>
              <a:rPr lang="it-IT" sz="1200"/>
              <a:t>PASQUA 2025</a:t>
            </a:r>
          </a:p>
          <a:p>
            <a:pPr marL="0" lvl="0" indent="0">
              <a:lnSpc>
                <a:spcPct val="150000"/>
              </a:lnSpc>
              <a:buNone/>
            </a:pPr>
            <a:endParaRPr lang="it-IT" sz="1300" b="1"/>
          </a:p>
          <a:p>
            <a:pPr marL="0" lvl="0" indent="0">
              <a:lnSpc>
                <a:spcPct val="150000"/>
              </a:lnSpc>
              <a:buNone/>
            </a:pPr>
            <a:endParaRPr lang="it-IT" sz="1300" b="1"/>
          </a:p>
          <a:p>
            <a:pPr marL="0" lvl="0" indent="0">
              <a:lnSpc>
                <a:spcPct val="150000"/>
              </a:lnSpc>
              <a:buNone/>
            </a:pPr>
            <a:r>
              <a:rPr lang="it-IT" sz="2000" b="1">
                <a:latin typeface="Bell MT" pitchFamily="18"/>
              </a:rPr>
              <a:t>  </a:t>
            </a:r>
            <a:r>
              <a:rPr lang="it-IT" sz="1600" b="1">
                <a:latin typeface="Bell MT" pitchFamily="18"/>
              </a:rPr>
              <a:t>Alle Famiglie, agli Studenti e a tutto il Personale scolastico,</a:t>
            </a:r>
            <a:endParaRPr lang="it-IT" sz="1600">
              <a:latin typeface="Bell MT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it-IT" sz="1600">
                <a:latin typeface="Bell MT" pitchFamily="18"/>
              </a:rPr>
              <a:t>   In occasione delle festività, desidero porgere a ciascuno di voi un augurio sincero di serenità, pace e rinnovata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it-IT" sz="1600">
                <a:latin typeface="Bell MT" pitchFamily="18"/>
              </a:rPr>
              <a:t>   speranza.</a:t>
            </a:r>
            <a:br>
              <a:rPr lang="it-IT" sz="1600">
                <a:latin typeface="Bell MT" pitchFamily="18"/>
              </a:rPr>
            </a:br>
            <a:r>
              <a:rPr lang="it-IT" sz="1600">
                <a:latin typeface="Bell MT" pitchFamily="18"/>
              </a:rPr>
              <a:t> 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it-IT" sz="1600">
                <a:latin typeface="Bell MT" pitchFamily="18"/>
              </a:rPr>
              <a:t>   Che questo tempo possa portare luce nei cuori e nuova energia nel cammino di tutti noi.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1600">
                <a:latin typeface="Bell MT" pitchFamily="18"/>
              </a:rPr>
              <a:t>  Buone Feste a tutti!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1600">
                <a:latin typeface="Bell MT" pitchFamily="18"/>
              </a:rPr>
              <a:t>   La Dirigente Scolastica    Mariarosaria Tufano 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102B9404-B245-451B-BF0C-FB468824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372" t="24372" r="9656" b="24817"/>
          <a:stretch>
            <a:fillRect/>
          </a:stretch>
        </p:blipFill>
        <p:spPr>
          <a:xfrm>
            <a:off x="7415866" y="713917"/>
            <a:ext cx="2088855" cy="21314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Bell MT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MIIC89000V - FRANCESCHI TREZZANO S N</dc:creator>
  <cp:lastModifiedBy>MIIC89000V - FRANCESCHI TREZZANO S N</cp:lastModifiedBy>
  <cp:revision>2</cp:revision>
  <dcterms:created xsi:type="dcterms:W3CDTF">2025-04-16T10:05:06Z</dcterms:created>
  <dcterms:modified xsi:type="dcterms:W3CDTF">2025-04-16T12:32:17Z</dcterms:modified>
</cp:coreProperties>
</file>